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61" r:id="rId4"/>
    <p:sldId id="262" r:id="rId5"/>
    <p:sldId id="263" r:id="rId6"/>
    <p:sldId id="268" r:id="rId7"/>
    <p:sldId id="264" r:id="rId8"/>
    <p:sldId id="266" r:id="rId9"/>
    <p:sldId id="265" r:id="rId10"/>
    <p:sldId id="269" r:id="rId11"/>
    <p:sldId id="260" r:id="rId12"/>
    <p:sldId id="259" r:id="rId13"/>
    <p:sldId id="267" r:id="rId14"/>
    <p:sldId id="25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78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65B6C-C2D5-40BB-94E1-3C7B724F9DAF}" type="datetimeFigureOut">
              <a:rPr lang="en-US" smtClean="0"/>
              <a:t>10/22/2019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C8216-55FB-40D3-BE24-0A5F1AD2D3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8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BDC36-01C2-4830-A725-EAD1AD6F36FB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5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8474-4EC1-4FF6-BEFB-59F542B963A9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985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8474-4EC1-4FF6-BEFB-59F542B963A9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36427518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8474-4EC1-4FF6-BEFB-59F542B963A9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09838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8474-4EC1-4FF6-BEFB-59F542B963A9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0109617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8474-4EC1-4FF6-BEFB-59F542B963A9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04475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FA65E-0FA1-4C97-B073-0ADD697D2496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59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65E59-1590-4BC7-B1E0-2357A5A285FE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63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1A2B-6FF3-443C-8517-85BBEAA2EF0A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D7E26-14ED-4145-800C-4316A2497B71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7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FB02C-7B71-4EC2-BDEC-EBD9AC410DDC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27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02FBB-43E0-4BBC-9715-A926A6E3CD69}" type="datetime1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D2AE0-1FCB-4C23-9B7A-818E49AE3DD1}" type="datetime1">
              <a:rPr lang="en-US" smtClean="0"/>
              <a:t>10/22/2019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D7225-C30C-430F-BA16-8413C9B36E91}" type="datetime1">
              <a:rPr lang="en-US" smtClean="0"/>
              <a:t>10/22/2019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8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441E4-C991-4A81-BC36-95C82B0E1314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9DC88-AC3B-4165-B707-79C411B7F1B5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13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B8474-4EC1-4FF6-BEFB-59F542B963A9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7991E8F4-E621-4BC9-97EE-43C7A52F7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5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ailway.gov.lk/web/index.php?option=com_content&amp;view=article&amp;id=61&amp;Itemid=68&amp;lang=e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202B0A-7B4E-4A17-AFDA-2CCC64D909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8039" y="597028"/>
            <a:ext cx="5638299" cy="2649091"/>
          </a:xfrm>
        </p:spPr>
        <p:txBody>
          <a:bodyPr anchor="t">
            <a:normAutofit/>
          </a:bodyPr>
          <a:lstStyle/>
          <a:p>
            <a:r>
              <a:rPr lang="en-US" sz="5400" b="1" dirty="0">
                <a:solidFill>
                  <a:srgbClr val="000000"/>
                </a:solidFill>
              </a:rPr>
              <a:t>Online Train Ticket Reservation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7B225A5-63C6-4A8E-9792-F884B3C7C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1954" y="472376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>
                <a:solidFill>
                  <a:srgbClr val="000000"/>
                </a:solidFill>
              </a:rPr>
              <a:t>Group No: </a:t>
            </a:r>
            <a:r>
              <a:rPr lang="en-US" sz="3200" dirty="0" smtClean="0">
                <a:solidFill>
                  <a:srgbClr val="000000"/>
                </a:solidFill>
              </a:rPr>
              <a:t>4</a:t>
            </a:r>
            <a:endParaRPr lang="en-US" sz="3200" dirty="0">
              <a:solidFill>
                <a:srgbClr val="000000"/>
              </a:solidFill>
            </a:endParaRPr>
          </a:p>
        </p:txBody>
      </p:sp>
      <p:pic>
        <p:nvPicPr>
          <p:cNvPr id="9" name="Graphic 8" descr="Train">
            <a:extLst>
              <a:ext uri="{FF2B5EF4-FFF2-40B4-BE49-F238E27FC236}">
                <a16:creationId xmlns="" xmlns:a16="http://schemas.microsoft.com/office/drawing/2014/main" id="{C2EAD19F-69BF-494E-8CA5-F3E8C06AD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  <p:pic>
        <p:nvPicPr>
          <p:cNvPr id="5" name="Picture 4" descr="A picture containing electronics, sitting, computer, game&#10;&#10;Description automatically generated">
            <a:extLst>
              <a:ext uri="{FF2B5EF4-FFF2-40B4-BE49-F238E27FC236}">
                <a16:creationId xmlns="" xmlns:a16="http://schemas.microsoft.com/office/drawing/2014/main" id="{A3416D5C-AFD7-4D58-A38B-0A162C2CE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2600"/>
            <a:ext cx="12192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3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9248DB-975B-4908-80C2-FB0C561BE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/>
              <a:t>Advantages of Using this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DD102A-C34A-463F-B7B8-25466E954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can reserve train tickets/compartments anytime and from any where.</a:t>
            </a:r>
          </a:p>
          <a:p>
            <a:r>
              <a:rPr lang="en-US" sz="2400" dirty="0"/>
              <a:t>Can know about train times and travelling distance.</a:t>
            </a:r>
          </a:p>
          <a:p>
            <a:r>
              <a:rPr lang="en-US" sz="2400" dirty="0"/>
              <a:t>Quickly can receive the news about Railway via Notices.</a:t>
            </a:r>
          </a:p>
          <a:p>
            <a:r>
              <a:rPr lang="en-US" sz="2400" dirty="0"/>
              <a:t>Everyone can know the payments about railway premises from any where</a:t>
            </a:r>
          </a:p>
          <a:p>
            <a:r>
              <a:rPr lang="en-US" sz="2400" dirty="0"/>
              <a:t>This is very useful for tourist to plan about their Train travel.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32D141F-F895-47BC-B508-B84F337E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1A2B-6FF3-443C-8517-85BBEAA2EF0A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E39A147-16E5-4779-A863-DE98B82F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Train Ticket Reservation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99AFC63-4340-4F68-A8FF-1CA06182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6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B85984-992B-4C6B-8926-4E569CC6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Summery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0C0F6A9-36ED-4A4B-90B0-1717906A3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 have used HTML, CSS, Java Script, jQuery for this web site</a:t>
            </a:r>
          </a:p>
          <a:p>
            <a:r>
              <a:rPr lang="en-US" sz="2400" dirty="0"/>
              <a:t>In this site you can view the Time table and distance of travelling in Sri Lanka via train</a:t>
            </a:r>
          </a:p>
          <a:p>
            <a:r>
              <a:rPr lang="en-US" sz="2400" dirty="0"/>
              <a:t>You can reserve the train sheets using this web site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0F88E2A-BC48-46DF-A26B-B1B6E160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351CA-817F-4CAE-B838-14DC4DCF6DC6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2A317B-BD06-4BB7-83A5-BBB812AB4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Train Ticket Reservation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DB7FF7-0192-4765-A276-502957A7D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9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40276D-6EFC-4FEF-B75F-729E143DE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b="1" dirty="0"/>
              <a:t>References used to Create Web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07CFC2D-A185-4BA8-B7FF-F92509592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http://www.railway.gov.lk/web/index.php?option=com_content&amp;view=article&amp;id=61&amp;Itemid=68&amp;lang=en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D353CBA-DF43-4CE2-8AE2-AE8AD26C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45FBB-DBDB-4400-A2FE-5E2AFF566155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49E87C-736D-4812-B663-863A6C86E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Train Ticket Reservation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14E74D-67F7-4C23-A270-F57A6294D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7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object, teeth, brushing&#10;&#10;Description automatically generated">
            <a:extLst>
              <a:ext uri="{FF2B5EF4-FFF2-40B4-BE49-F238E27FC236}">
                <a16:creationId xmlns="" xmlns:a16="http://schemas.microsoft.com/office/drawing/2014/main" id="{892FC77A-E77A-4F1C-B0BA-2C4CCF048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9AC4556-FDD3-48C1-B0AE-7C399B148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9A61A2B-6FF3-443C-8517-85BBEAA2EF0A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10/22/2019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DAE2AA6-0F2F-4C64-8621-9DB86BF5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endParaRPr lang="en-US" sz="12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EAFD8CF-3FCF-4CAC-8D6B-27FFC2831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spcAft>
                <a:spcPts val="600"/>
              </a:spcAft>
            </a:pPr>
            <a:fld id="{7991E8F4-E621-4BC9-97EE-43C7A52F7340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5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9645D7-2704-4A23-8F76-4C9E0B10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8BCF73-15DC-40EF-87B2-BF814269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Group Members:</a:t>
            </a:r>
          </a:p>
          <a:p>
            <a:pPr lvl="1"/>
            <a:r>
              <a:rPr lang="en-US" sz="2000" dirty="0" err="1"/>
              <a:t>Kavindu</a:t>
            </a:r>
            <a:r>
              <a:rPr lang="en-US" sz="2000" dirty="0"/>
              <a:t>			TG/385</a:t>
            </a:r>
          </a:p>
          <a:p>
            <a:pPr lvl="1"/>
            <a:r>
              <a:rPr lang="en-US" sz="2000" dirty="0" err="1"/>
              <a:t>M.R.Muhannadh</a:t>
            </a:r>
            <a:r>
              <a:rPr lang="en-US" sz="2000" dirty="0"/>
              <a:t>	TG/386</a:t>
            </a:r>
          </a:p>
          <a:p>
            <a:pPr lvl="1"/>
            <a:r>
              <a:rPr lang="en-US" sz="2000" dirty="0"/>
              <a:t>Pavani			TG/387</a:t>
            </a:r>
          </a:p>
          <a:p>
            <a:pPr lvl="1"/>
            <a:r>
              <a:rPr lang="en-US" sz="2000" dirty="0" err="1"/>
              <a:t>Farwin</a:t>
            </a:r>
            <a:r>
              <a:rPr lang="en-US" sz="2000" dirty="0"/>
              <a:t>			TG/388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4EB0E91-36B2-4C01-A707-34657751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8123B-A171-4806-9686-404796B6E948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36BAD6F-235D-4E53-AA0B-878205D28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Train Ticket Reservation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A60EC4F-FDE0-4CAD-9B68-AA72B5DC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58EDF3-42BF-4A7C-9968-A0BC8EA6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50C0E2D-2BC4-42CC-9BD1-C0F54EA82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Introduction to the </a:t>
            </a:r>
            <a:r>
              <a:rPr lang="en-US" sz="2800" dirty="0" smtClean="0"/>
              <a:t>Topic</a:t>
            </a:r>
            <a:endParaRPr lang="en-US" sz="2800" dirty="0"/>
          </a:p>
          <a:p>
            <a:r>
              <a:rPr lang="en-US" sz="2800" dirty="0"/>
              <a:t>Used Technologies</a:t>
            </a:r>
          </a:p>
          <a:p>
            <a:r>
              <a:rPr lang="en-US" sz="2800" dirty="0"/>
              <a:t>Functionalities of the system</a:t>
            </a:r>
          </a:p>
          <a:p>
            <a:r>
              <a:rPr lang="en-US" sz="2800" dirty="0" smtClean="0"/>
              <a:t>Other </a:t>
            </a:r>
            <a:r>
              <a:rPr lang="en-US" sz="2800" dirty="0"/>
              <a:t>Important </a:t>
            </a:r>
            <a:r>
              <a:rPr lang="en-US" sz="2800" dirty="0" smtClean="0"/>
              <a:t>Facts</a:t>
            </a:r>
          </a:p>
          <a:p>
            <a:r>
              <a:rPr lang="en-US" sz="2800" dirty="0" smtClean="0"/>
              <a:t>Summery</a:t>
            </a:r>
          </a:p>
          <a:p>
            <a:r>
              <a:rPr lang="en-US" sz="2800" smtClean="0"/>
              <a:t>References</a:t>
            </a:r>
            <a:endParaRPr lang="en-US" sz="2800" dirty="0" smtClean="0"/>
          </a:p>
          <a:p>
            <a:r>
              <a:rPr lang="en-US" sz="2800" dirty="0" smtClean="0"/>
              <a:t>Questions and Answer part</a:t>
            </a: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F95AC82-B748-4BDD-9C62-495FC174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B536-9D6E-413D-8D9E-96EFF3C3F1F1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18CE02A-A759-41C6-B33B-4F8F5D1D3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Train Ticket Reservation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D41C195-B4A2-4599-9A77-8CD9E69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07D7AB-0063-4304-B9D9-D9F249754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Introduction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9C8C7C-3B85-4902-A15A-013E8718B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Our topic is online train Reservation</a:t>
            </a:r>
          </a:p>
          <a:p>
            <a:r>
              <a:rPr lang="en-US" sz="2400" dirty="0"/>
              <a:t>In This web site you can view the distance from </a:t>
            </a:r>
            <a:r>
              <a:rPr lang="en-US" sz="2400" dirty="0" err="1"/>
              <a:t>matara</a:t>
            </a:r>
            <a:r>
              <a:rPr lang="en-US" sz="2400" dirty="0"/>
              <a:t> to any where via train traveling</a:t>
            </a:r>
          </a:p>
          <a:p>
            <a:r>
              <a:rPr lang="en-US" sz="2400" dirty="0"/>
              <a:t>You can view train Time table.</a:t>
            </a:r>
          </a:p>
          <a:p>
            <a:r>
              <a:rPr lang="en-US" sz="2400" dirty="0"/>
              <a:t>And You can view special Notices about railways in this site</a:t>
            </a:r>
          </a:p>
          <a:p>
            <a:r>
              <a:rPr lang="en-US" sz="2400" dirty="0"/>
              <a:t>And You can view the train travelling Gallery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AB982D0-AF39-498A-BBFF-C6E24DFCF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B121-950E-4C5E-AD40-FCDCCA06EA91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1D63097-3369-48CA-86F4-B1AAAF18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Train Ticket Reservation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0790241-7D7D-43D7-A0E6-DAC6F5D9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9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0E4DA6-7D28-4383-81A3-27E40897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Used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011C914-DFC0-40D1-B661-D46FAAB75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HTML</a:t>
            </a:r>
          </a:p>
          <a:p>
            <a:r>
              <a:rPr lang="en-US" sz="2400" dirty="0"/>
              <a:t>CSS</a:t>
            </a:r>
          </a:p>
          <a:p>
            <a:r>
              <a:rPr lang="en-US" sz="2400" dirty="0"/>
              <a:t>Java Script</a:t>
            </a:r>
          </a:p>
          <a:p>
            <a:r>
              <a:rPr lang="en-US" sz="2400" dirty="0"/>
              <a:t>jQuery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8887C70-0176-49AF-B0C9-7EB2FED0D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4107-62CD-46DA-B897-690F0BFE8E24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659183C-A388-40A4-97C0-F2E910ABB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Train Ticket Reservation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368BD9-5B19-4A43-B4AB-DE296D387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picture containing ball&#10;&#10;Description automatically generated">
            <a:extLst>
              <a:ext uri="{FF2B5EF4-FFF2-40B4-BE49-F238E27FC236}">
                <a16:creationId xmlns="" xmlns:a16="http://schemas.microsoft.com/office/drawing/2014/main" id="{70A03F08-644A-4E51-B28A-0A19F7368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554" y="2967494"/>
            <a:ext cx="5983692" cy="272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2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CA820C-578B-4043-A3DF-520850507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734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/>
              <a:t>Functionalities of the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8034C3-7930-4931-89B3-9323BBB2E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26" y="1253331"/>
            <a:ext cx="10515600" cy="4351338"/>
          </a:xfrm>
        </p:spPr>
        <p:txBody>
          <a:bodyPr/>
          <a:lstStyle/>
          <a:p>
            <a:r>
              <a:rPr lang="en-US" dirty="0"/>
              <a:t>Distance Calculator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9639704-BC66-49E3-A75A-4020B1CEE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90228-24F1-4F1D-AFD8-7DAE4373E90D}" type="datetime1">
              <a:rPr lang="en-US" smtClean="0"/>
              <a:t>10/22/2019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7EA05E7-A83F-4424-8917-851240C39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Train Ticket Reservation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2C0B23D3-1A33-4939-832A-A466B5FB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8325773-6CEB-47F5-AA34-AA50136BF8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85" t="16394" r="41154" b="62673"/>
          <a:stretch/>
        </p:blipFill>
        <p:spPr>
          <a:xfrm>
            <a:off x="2833050" y="2578894"/>
            <a:ext cx="6863672" cy="2127947"/>
          </a:xfrm>
          <a:prstGeom prst="rect">
            <a:avLst/>
          </a:prstGeom>
        </p:spPr>
      </p:pic>
      <p:pic>
        <p:nvPicPr>
          <p:cNvPr id="6" name="RailBooking - Google Chrome 2019-10-20 05-15-26">
            <a:hlinkClick r:id="" action="ppaction://media"/>
            <a:extLst>
              <a:ext uri="{FF2B5EF4-FFF2-40B4-BE49-F238E27FC236}">
                <a16:creationId xmlns="" xmlns:a16="http://schemas.microsoft.com/office/drawing/2014/main" id="{F21C7F32-1D6E-44AB-9F79-15EFCDCED6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0555" y="1729097"/>
            <a:ext cx="7708656" cy="43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9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915CE7C-F4D1-4B94-8D28-657F5DA5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30F0F81-D887-4EA2-8B72-A8A969EFA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8446DE4-90C3-4D6A-B12B-845D5026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1A2B-6FF3-443C-8517-85BBEAA2EF0A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B41334-109A-41F1-BA52-F81D895A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B7F0EB2-C7D8-486D-B383-1A73D0130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A07C039-7DC7-46ED-8E4A-BEB55AA42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0757A74D-4377-4F7E-83DA-1BD70F9CBE10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36800" y="1143341"/>
            <a:ext cx="1422009" cy="13645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665E733E-AD5E-4D5D-8163-2704ED80BC68}"/>
              </a:ext>
            </a:extLst>
          </p:cNvPr>
          <p:cNvCxnSpPr>
            <a:cxnSpLocks/>
          </p:cNvCxnSpPr>
          <p:nvPr/>
        </p:nvCxnSpPr>
        <p:spPr>
          <a:xfrm rot="13980000" flipV="1">
            <a:off x="2771756" y="2634413"/>
            <a:ext cx="1422009" cy="13645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14B3BEE1-54E7-460C-AC7A-E80B83C07F89}"/>
              </a:ext>
            </a:extLst>
          </p:cNvPr>
          <p:cNvCxnSpPr>
            <a:cxnSpLocks/>
          </p:cNvCxnSpPr>
          <p:nvPr/>
        </p:nvCxnSpPr>
        <p:spPr>
          <a:xfrm rot="12720000" flipV="1">
            <a:off x="2489394" y="4770682"/>
            <a:ext cx="1422009" cy="13645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C8BE521-C5DB-4BB9-97B6-36A4DABA648D}"/>
              </a:ext>
            </a:extLst>
          </p:cNvPr>
          <p:cNvSpPr txBox="1"/>
          <p:nvPr/>
        </p:nvSpPr>
        <p:spPr>
          <a:xfrm>
            <a:off x="8298180" y="2449026"/>
            <a:ext cx="62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DA703FA-29C0-43C9-B771-409959940E78}"/>
              </a:ext>
            </a:extLst>
          </p:cNvPr>
          <p:cNvSpPr txBox="1"/>
          <p:nvPr/>
        </p:nvSpPr>
        <p:spPr>
          <a:xfrm>
            <a:off x="4455550" y="3156912"/>
            <a:ext cx="62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07B1FF2-A7AC-4309-8D7C-1AED503B23E6}"/>
              </a:ext>
            </a:extLst>
          </p:cNvPr>
          <p:cNvSpPr txBox="1"/>
          <p:nvPr/>
        </p:nvSpPr>
        <p:spPr>
          <a:xfrm>
            <a:off x="4143130" y="4918539"/>
            <a:ext cx="624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6632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A34C0D-6D77-47D7-A3AE-564E22803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504" y="175530"/>
            <a:ext cx="8911687" cy="1280890"/>
          </a:xfrm>
        </p:spPr>
        <p:txBody>
          <a:bodyPr>
            <a:normAutofit/>
          </a:bodyPr>
          <a:lstStyle/>
          <a:p>
            <a:r>
              <a:rPr lang="en-US" sz="4800" b="1" dirty="0"/>
              <a:t>Notices</a:t>
            </a:r>
          </a:p>
        </p:txBody>
      </p:sp>
      <p:pic>
        <p:nvPicPr>
          <p:cNvPr id="4" name="Notices">
            <a:hlinkClick r:id="" action="ppaction://media"/>
            <a:extLst>
              <a:ext uri="{FF2B5EF4-FFF2-40B4-BE49-F238E27FC236}">
                <a16:creationId xmlns="" xmlns:a16="http://schemas.microsoft.com/office/drawing/2014/main" id="{A3347CE5-FA57-4C90-8284-E0F2C50528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6944" y="1152908"/>
            <a:ext cx="8017554" cy="4889118"/>
          </a:xfrm>
        </p:spPr>
      </p:pic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6D4A6E2-1965-4475-A8CE-300242C3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596A2-F505-421B-816B-509341BB5B89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018F056F-F247-4BAA-BB04-907D190A4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Train Ticket Reservation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DC7BA2C-B6D3-4315-9E60-356903F9C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1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C0FD77-131C-489E-AD46-C77AE7AF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6EA43580-98D1-4A26-B5FB-4256DF4D0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906"/>
          <a:stretch/>
        </p:blipFill>
        <p:spPr>
          <a:xfrm>
            <a:off x="0" y="-25475"/>
            <a:ext cx="12192000" cy="63818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C234960-E1ED-4133-89C2-3F4322DF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61A2B-6FF3-443C-8517-85BBEAA2EF0A}" type="datetime1">
              <a:rPr lang="en-US" smtClean="0"/>
              <a:t>10/22/2019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4D2F5AB-777A-4F8C-A8F4-107DF050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83646E1-FFAF-45F7-803E-8C7FD8B1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EA1874-C45C-48CB-83DB-33FD20680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808" y="1250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Form to Book Train Ticket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FF003956-C38B-4610-B34B-423467EC2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579" y="1003393"/>
            <a:ext cx="10034599" cy="557421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E8FA1D09-AEB6-48EC-BC35-1A3F12A0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96B5-4BFE-4ED3-B4D4-0FD8FFA4BF23}" type="datetime1">
              <a:rPr lang="en-US" smtClean="0"/>
              <a:t>10/22/2019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57C3717-6413-41A3-853C-A55755A91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0375"/>
            <a:ext cx="4114800" cy="365125"/>
          </a:xfrm>
        </p:spPr>
        <p:txBody>
          <a:bodyPr/>
          <a:lstStyle/>
          <a:p>
            <a:r>
              <a:rPr lang="en-US" dirty="0"/>
              <a:t>Online Train Ticket Reservation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40974DE-28FD-4C97-99C2-DF1491367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91E8F4-E621-4BC9-97EE-43C7A52F73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85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</TotalTime>
  <Words>285</Words>
  <Application>Microsoft Office PowerPoint</Application>
  <PresentationFormat>Widescreen</PresentationFormat>
  <Paragraphs>82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Wingdings 3</vt:lpstr>
      <vt:lpstr>Wisp</vt:lpstr>
      <vt:lpstr>Online Train Ticket Reservation</vt:lpstr>
      <vt:lpstr>Contents</vt:lpstr>
      <vt:lpstr>Introduction  </vt:lpstr>
      <vt:lpstr>Used Technologies</vt:lpstr>
      <vt:lpstr>Functionalities of the system</vt:lpstr>
      <vt:lpstr>PowerPoint Presentation</vt:lpstr>
      <vt:lpstr>Notices</vt:lpstr>
      <vt:lpstr>PowerPoint Presentation</vt:lpstr>
      <vt:lpstr>Form to Book Train Ticket</vt:lpstr>
      <vt:lpstr>Advantages of Using this Web page</vt:lpstr>
      <vt:lpstr>Summery</vt:lpstr>
      <vt:lpstr>References used to Create Web Site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Train Ticket Reservation</dc:title>
  <dc:creator>MuhannadhRF</dc:creator>
  <cp:lastModifiedBy>ICT_LEVEL1</cp:lastModifiedBy>
  <cp:revision>55</cp:revision>
  <dcterms:created xsi:type="dcterms:W3CDTF">2019-10-20T00:21:27Z</dcterms:created>
  <dcterms:modified xsi:type="dcterms:W3CDTF">2019-10-22T07:03:11Z</dcterms:modified>
</cp:coreProperties>
</file>